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&#1089;&#1083;&#1072;&#1076;&#1082;&#1086;&#1074;&#1089;&#1082;&#1086;&#1077;.&#1088;&#1092;/protiv-korruptsi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72F4B3-681B-CD42-A086-E1272F430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60" y="797719"/>
            <a:ext cx="10572000" cy="4030265"/>
          </a:xfrm>
        </p:spPr>
        <p:txBody>
          <a:bodyPr/>
          <a:lstStyle/>
          <a:p>
            <a:r>
              <a:rPr lang="ru-RU" sz="2800" dirty="0"/>
              <a:t>Информация об итогах заседаний комиссии по соблюдению требований к служебному поведению лицами, замещающими должности муниципальной службы в органах местного самоуправления Сладковского сельского поселения и урегулированию конфликта интересов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FF5D42-087E-1B24-D9CA-59E87848C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За 1 полугодие 2023 года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860" y="344856"/>
            <a:ext cx="9048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F739B4-3651-5CF0-F0F6-850F7B81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80" y="987170"/>
            <a:ext cx="9584153" cy="321469"/>
          </a:xfrm>
        </p:spPr>
        <p:txBody>
          <a:bodyPr/>
          <a:lstStyle/>
          <a:p>
            <a:r>
              <a:rPr lang="ru-RU" sz="2800" dirty="0"/>
              <a:t>#</a:t>
            </a:r>
            <a:r>
              <a:rPr lang="ru-RU" sz="2800" dirty="0" err="1"/>
              <a:t>ПротиводействиеКоррупции</a:t>
            </a:r>
            <a:r>
              <a:rPr lang="ru-RU" sz="2800" dirty="0"/>
              <a:t>@</a:t>
            </a:r>
            <a:r>
              <a:rPr lang="af-ZA" sz="2800" dirty="0"/>
              <a:t>sladkovskoesp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4AC283-CC73-A9A0-4442-4DA36254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 1 полугодие 2023 года проведено 6 </a:t>
            </a:r>
            <a:r>
              <a:rPr lang="ru-RU" dirty="0" smtClean="0"/>
              <a:t>заседаний </a:t>
            </a:r>
            <a:r>
              <a:rPr lang="ru-RU" dirty="0"/>
              <a:t>комиссии по соблюдению требований к служебному поведению лицами, замещающими должности муниципальной службы в органах местного самоуправления Сладковского сельского поселения и урегулированию конфликта </a:t>
            </a:r>
            <a:r>
              <a:rPr lang="ru-RU" dirty="0" smtClean="0"/>
              <a:t>интересов.</a:t>
            </a:r>
          </a:p>
          <a:p>
            <a:pPr marL="0" indent="0">
              <a:buNone/>
            </a:pPr>
            <a:r>
              <a:rPr lang="ru-RU" b="1" dirty="0" smtClean="0"/>
              <a:t>На </a:t>
            </a:r>
            <a:r>
              <a:rPr lang="ru-RU" b="1" dirty="0"/>
              <a:t>заседания рассмотрены следующие вопросы: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860" y="344856"/>
            <a:ext cx="9048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6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BC4AB5-2F24-A56F-B279-9E46DFD7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#ПротиводействиеКоррупции@</a:t>
            </a:r>
            <a:r>
              <a:rPr lang="af-ZA" sz="2800"/>
              <a:t>sladkovskoesp</a:t>
            </a:r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7504D7-58FA-C427-D5F2-237368F4B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 </a:t>
            </a:r>
            <a:r>
              <a:rPr lang="ru-RU" dirty="0"/>
              <a:t>утверждении плана работы комиссии на 2023 год;</a:t>
            </a:r>
          </a:p>
          <a:p>
            <a:r>
              <a:rPr lang="ru-RU" dirty="0" smtClean="0"/>
              <a:t>О </a:t>
            </a:r>
            <a:r>
              <a:rPr lang="ru-RU" dirty="0"/>
              <a:t>рассмотрении уведомления об иной оплачиваемой работе муниципального служащего;</a:t>
            </a:r>
          </a:p>
          <a:p>
            <a:r>
              <a:rPr lang="ru-RU" dirty="0" smtClean="0"/>
              <a:t>О </a:t>
            </a:r>
            <a:r>
              <a:rPr lang="ru-RU" dirty="0"/>
              <a:t>заполнении </a:t>
            </a:r>
            <a:r>
              <a:rPr lang="ru-RU" dirty="0"/>
              <a:t>сведений о доходах, расходах, об имуществе и обязательствах имущественного характера за 2022 год, представленных лицами, замещающими должность муниципальной службы и руководителями муниципальных учреждений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860" y="344856"/>
            <a:ext cx="9048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4E3C38-2C6F-8BFA-0051-24CC3732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1" y="621680"/>
            <a:ext cx="9194442" cy="755043"/>
          </a:xfrm>
        </p:spPr>
        <p:txBody>
          <a:bodyPr/>
          <a:lstStyle/>
          <a:p>
            <a:r>
              <a:rPr lang="ru-RU" sz="2800"/>
              <a:t>#ПротиводействиеКоррупции@</a:t>
            </a:r>
            <a:r>
              <a:rPr lang="af-ZA" sz="2800"/>
              <a:t>sladkovskoesp</a:t>
            </a:r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9755D0-49A7-AB77-4C07-B46E2C385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 </a:t>
            </a:r>
            <a:r>
              <a:rPr lang="ru-RU" dirty="0"/>
              <a:t>рассмотрении уведомления об иной оплачиваемой работе муниципального служащего</a:t>
            </a:r>
          </a:p>
          <a:p>
            <a:r>
              <a:rPr lang="ru-RU" dirty="0" smtClean="0"/>
              <a:t>Об </a:t>
            </a:r>
            <a:r>
              <a:rPr lang="ru-RU" dirty="0"/>
              <a:t>Актуализации карты коррупционных рисков, возникающих при осуществлении закупок, с учетом изменений, внесенных в Закон № 44-ФЗ</a:t>
            </a:r>
          </a:p>
          <a:p>
            <a:r>
              <a:rPr lang="ru-RU" dirty="0" smtClean="0"/>
              <a:t>О </a:t>
            </a:r>
            <a:r>
              <a:rPr lang="ru-RU" dirty="0"/>
              <a:t>проведении разъяснительных мероприятий с муниципальными служащими администрации Сладковского сельского поселения по вопросу предоставления сведений о доходах, расходах, об имуществе и обязательствах имущественного характера</a:t>
            </a:r>
          </a:p>
          <a:p>
            <a:r>
              <a:rPr lang="ru-RU" dirty="0" smtClean="0"/>
              <a:t>О </a:t>
            </a:r>
            <a:r>
              <a:rPr lang="ru-RU" dirty="0"/>
              <a:t>результатах анализа сведений о доходах, расходах, об имуществе и обязательствах имущественного характера за 2022 год, представленных лицами, замещающими должность муниципальной службы и руководителями муниципальных учреждений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860" y="344856"/>
            <a:ext cx="9048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58D680-F744-2DE5-02D7-6DC331E87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222287"/>
            <a:ext cx="10554574" cy="3636511"/>
          </a:xfrm>
        </p:spPr>
        <p:txBody>
          <a:bodyPr/>
          <a:lstStyle/>
          <a:p>
            <a:r>
              <a:rPr lang="ru-RU" b="1" dirty="0"/>
              <a:t>Информация о деятельности комиссии и иные материалы антикоррупционной направленности размещены на официальном сайте Администрации Сладковского сельского поселения </a:t>
            </a:r>
            <a:r>
              <a:rPr lang="af-ZA" b="1" dirty="0">
                <a:hlinkClick r:id="rId2"/>
              </a:rPr>
              <a:t>http://</a:t>
            </a:r>
            <a:r>
              <a:rPr lang="ru-RU" b="1" dirty="0" err="1">
                <a:hlinkClick r:id="rId2"/>
              </a:rPr>
              <a:t>сладковское.рф</a:t>
            </a:r>
            <a:r>
              <a:rPr lang="ru-RU" b="1" dirty="0">
                <a:hlinkClick r:id="rId2"/>
              </a:rPr>
              <a:t>/</a:t>
            </a:r>
            <a:r>
              <a:rPr lang="af-ZA" b="1" dirty="0">
                <a:hlinkClick r:id="rId2"/>
              </a:rPr>
              <a:t>protiv-korruptsii/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3837AC8-31F2-70B0-400C-1346D1C39C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9563" y="621506"/>
            <a:ext cx="10572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/>
              <a:t>#ПротиводействиеКоррупции@</a:t>
            </a:r>
            <a:r>
              <a:rPr lang="af-ZA" sz="2800"/>
              <a:t>sladkovskoesp</a:t>
            </a:r>
            <a:endParaRPr lang="ru-RU" sz="28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860" y="344856"/>
            <a:ext cx="9048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4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239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Информация об итогах заседаний комиссии по соблюдению требований к служебному поведению лицами, замещающими должности муниципальной службы в органах местного самоуправления Сладковского сельского поселения и урегулированию конфликта интересов</vt:lpstr>
      <vt:lpstr>#ПротиводействиеКоррупции@sladkovskoesp</vt:lpstr>
      <vt:lpstr>#ПротиводействиеКоррупции@sladkovskoesp</vt:lpstr>
      <vt:lpstr>#ПротиводействиеКоррупции@sladkovskoesp</vt:lpstr>
      <vt:lpstr>#ПротиводействиеКоррупции@sladkovskoesp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итогах заседаний комиссии по соблюдению требований к служебному поведению лицами, замещающими должности муниципальной службы в органах местного самоуправления Сладковского сельского поселения и урегулированию конфликта интересов</dc:title>
  <dc:creator>Гостевой пользователь</dc:creator>
  <cp:lastModifiedBy>vin-2</cp:lastModifiedBy>
  <cp:revision>4</cp:revision>
  <dcterms:created xsi:type="dcterms:W3CDTF">2023-07-17T04:58:25Z</dcterms:created>
  <dcterms:modified xsi:type="dcterms:W3CDTF">2023-07-17T05:41:36Z</dcterms:modified>
</cp:coreProperties>
</file>